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58" r:id="rId4"/>
  </p:sldIdLst>
  <p:sldSz cx="9144000" cy="6858000" type="screen4x3"/>
  <p:notesSz cx="6797675" cy="9928225"/>
  <p:defaultTextStyle>
    <a:defPPr>
      <a:defRPr lang="hr-HR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904D"/>
    <a:srgbClr val="43A756"/>
    <a:srgbClr val="339933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9019" autoAdjust="0"/>
    <p:restoredTop sz="94660" autoAdjust="0"/>
  </p:normalViewPr>
  <p:slideViewPr>
    <p:cSldViewPr>
      <p:cViewPr varScale="1">
        <p:scale>
          <a:sx n="76" d="100"/>
          <a:sy n="76" d="100"/>
        </p:scale>
        <p:origin x="84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5" d="100"/>
          <a:sy n="105" d="100"/>
        </p:scale>
        <p:origin x="-3510" y="-9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noProof="1">
                <a:latin typeface="Times New Roman" pitchFamily="18" charset="-1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895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noProof="1">
                <a:latin typeface="Times New Roman" pitchFamily="18" charset="-1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8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noProof="1">
                <a:latin typeface="Times New Roman" pitchFamily="18" charset="-1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9448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noProof="1">
                <a:latin typeface="Times New Roman" pitchFamily="18" charset="-18"/>
              </a:defRPr>
            </a:lvl1pPr>
          </a:lstStyle>
          <a:p>
            <a:pPr>
              <a:defRPr/>
            </a:pPr>
            <a:fld id="{0A887224-A655-439A-937B-2501F7A64324}" type="slidenum">
              <a:rPr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9605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noProof="1">
                <a:latin typeface="Times New Roman" pitchFamily="18" charset="-1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895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noProof="1">
                <a:latin typeface="Times New Roman" pitchFamily="18" charset="-1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62000"/>
            <a:ext cx="4978400" cy="3733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5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724400"/>
            <a:ext cx="49530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15366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8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noProof="1">
                <a:latin typeface="Times New Roman" pitchFamily="18" charset="-1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9448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noProof="1">
                <a:latin typeface="Times New Roman" pitchFamily="18" charset="-18"/>
              </a:defRPr>
            </a:lvl1pPr>
          </a:lstStyle>
          <a:p>
            <a:pPr>
              <a:defRPr/>
            </a:pPr>
            <a:fld id="{3B8F26A4-DFC1-4F6B-8910-72C8384ED757}" type="slidenum">
              <a:rPr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2891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B8F26A4-DFC1-4F6B-8910-72C8384ED757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693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3430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hr-H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026570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02657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hr-H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hr-H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789040"/>
            <a:ext cx="7772400" cy="136815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59429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37010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37010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1263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054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24418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7544" y="1556792"/>
            <a:ext cx="3008313" cy="397098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77072"/>
            <a:ext cx="5486400" cy="50405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324827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hr-HR" noProof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hr-H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/>
              <a:t>Uredite stil naslova matrice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1"/>
            <a:ext cx="8229600" cy="348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pic>
        <p:nvPicPr>
          <p:cNvPr id="5" name="Picture 4" descr="Vizual C 16  horizontalno web 1920_200.jpg"/>
          <p:cNvPicPr>
            <a:picLocks noChangeAspect="1"/>
          </p:cNvPicPr>
          <p:nvPr userDrawn="1"/>
        </p:nvPicPr>
        <p:blipFill>
          <a:blip r:embed="rId12" cstate="print"/>
          <a:stretch>
            <a:fillRect/>
          </a:stretch>
        </p:blipFill>
        <p:spPr>
          <a:xfrm>
            <a:off x="1043608" y="5877272"/>
            <a:ext cx="7217264" cy="75971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6" r:id="rId7"/>
    <p:sldLayoutId id="2147483657" r:id="rId8"/>
    <p:sldLayoutId id="2147483658" r:id="rId9"/>
    <p:sldLayoutId id="2147483659" r:id="rId10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sr-Latn-CS" b="1" dirty="0">
                <a:solidFill>
                  <a:schemeClr val="tx1"/>
                </a:solidFill>
              </a:rPr>
              <a:t>Naslov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sr-Latn-CS" sz="2400" dirty="0"/>
              <a:t>Popis autora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A182D3A-E08E-23A6-BB2B-AEC7A890FF6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514" y="5861940"/>
            <a:ext cx="7772400" cy="807420"/>
          </a:xfrm>
          <a:prstGeom prst="rect">
            <a:avLst/>
          </a:prstGeom>
        </p:spPr>
      </p:pic>
      <p:pic>
        <p:nvPicPr>
          <p:cNvPr id="2" name="Slika 1">
            <a:extLst>
              <a:ext uri="{FF2B5EF4-FFF2-40B4-BE49-F238E27FC236}">
                <a16:creationId xmlns:a16="http://schemas.microsoft.com/office/drawing/2014/main" id="{726906D3-C693-48F4-A757-EB8E3A98270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514" y="5861940"/>
            <a:ext cx="7755686" cy="79208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Pitanja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349080"/>
          </a:xfrm>
        </p:spPr>
        <p:txBody>
          <a:bodyPr/>
          <a:lstStyle/>
          <a:p>
            <a:r>
              <a:rPr lang="hr-HR" dirty="0"/>
              <a:t>Odgovori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FFB6B77-8FC6-A611-E792-1E9EA6DA099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514" y="5861940"/>
            <a:ext cx="7772400" cy="807420"/>
          </a:xfrm>
          <a:prstGeom prst="rect">
            <a:avLst/>
          </a:prstGeom>
        </p:spPr>
      </p:pic>
      <p:pic>
        <p:nvPicPr>
          <p:cNvPr id="5" name="Slika 4">
            <a:extLst>
              <a:ext uri="{FF2B5EF4-FFF2-40B4-BE49-F238E27FC236}">
                <a16:creationId xmlns:a16="http://schemas.microsoft.com/office/drawing/2014/main" id="{08BEE69B-71DC-C9E3-66D0-61767A290CB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514" y="5861940"/>
            <a:ext cx="7755686" cy="792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5019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hr-HR" dirty="0"/>
              <a:t>Kontakti autora (ime, prezime, tvrtka, e-mail)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hr-HR" dirty="0"/>
              <a:t>Kontakti autora (ime, prezime, tvrtka, e-mail)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8FCF001-D790-1D96-409E-E14315FFE2B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514" y="5861940"/>
            <a:ext cx="7772400" cy="807420"/>
          </a:xfrm>
          <a:prstGeom prst="rect">
            <a:avLst/>
          </a:prstGeom>
        </p:spPr>
      </p:pic>
      <p:pic>
        <p:nvPicPr>
          <p:cNvPr id="6" name="Slika 5">
            <a:extLst>
              <a:ext uri="{FF2B5EF4-FFF2-40B4-BE49-F238E27FC236}">
                <a16:creationId xmlns:a16="http://schemas.microsoft.com/office/drawing/2014/main" id="{133E7922-FED2-F5FC-21D6-9BE31D79AB9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514" y="5861940"/>
            <a:ext cx="7755686" cy="792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5226620"/>
      </p:ext>
    </p:extLst>
  </p:cSld>
  <p:clrMapOvr>
    <a:masterClrMapping/>
  </p:clrMapOvr>
</p:sld>
</file>

<file path=ppt/theme/theme1.xml><?xml version="1.0" encoding="utf-8"?>
<a:theme xmlns:a="http://schemas.openxmlformats.org/drawingml/2006/main" name="V12-predložak za prezentaciju redovnog referata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r-H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r-H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V12-predložak za prezentaciju redovnog referata</Template>
  <TotalTime>69</TotalTime>
  <Words>28</Words>
  <Application>Microsoft Office PowerPoint</Application>
  <PresentationFormat>Prikaz na zaslonu (4:3)</PresentationFormat>
  <Paragraphs>7</Paragraphs>
  <Slides>3</Slides>
  <Notes>1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V12-predložak za prezentaciju redovnog referata</vt:lpstr>
      <vt:lpstr>Naslov</vt:lpstr>
      <vt:lpstr>Pitanja</vt:lpstr>
      <vt:lpstr>PowerPoint prezentacija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itomisa</dc:creator>
  <cp:lastModifiedBy>Ružica Sabati</cp:lastModifiedBy>
  <cp:revision>16</cp:revision>
  <cp:lastPrinted>2016-07-15T11:33:25Z</cp:lastPrinted>
  <dcterms:created xsi:type="dcterms:W3CDTF">2016-07-15T11:32:42Z</dcterms:created>
  <dcterms:modified xsi:type="dcterms:W3CDTF">2025-08-27T09:58:13Z</dcterms:modified>
</cp:coreProperties>
</file>