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797675" cy="9928225"/>
  <p:defaultTextStyle>
    <a:defPPr>
      <a:defRPr lang="hr-H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04D"/>
    <a:srgbClr val="43A756"/>
    <a:srgbClr val="33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94660" autoAdjust="0"/>
  </p:normalViewPr>
  <p:slideViewPr>
    <p:cSldViewPr>
      <p:cViewPr varScale="1">
        <p:scale>
          <a:sx n="76" d="100"/>
          <a:sy n="76" d="100"/>
        </p:scale>
        <p:origin x="7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-351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0A887224-A655-439A-937B-2501F7A64324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60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153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3B8F26A4-DFC1-4F6B-8910-72C8384ED757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8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8F26A4-DFC1-4F6B-8910-72C8384ED75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430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02657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02657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89040"/>
            <a:ext cx="7772400" cy="136815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59429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1263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054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2441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556792"/>
            <a:ext cx="3008313" cy="3970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77072"/>
            <a:ext cx="5486400" cy="5040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2482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34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pic>
        <p:nvPicPr>
          <p:cNvPr id="5" name="Picture 4" descr="Vizual C 16  horizontalno web 1920_200.jp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1043608" y="5877272"/>
            <a:ext cx="7217264" cy="7597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r-Latn-CS" b="1" dirty="0">
                <a:solidFill>
                  <a:schemeClr val="tx1"/>
                </a:solidFill>
              </a:rPr>
              <a:t>Naslov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sr-Latn-CS" sz="2400" dirty="0"/>
              <a:t>Popis autora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7C30DC7E-B6E7-EF46-BA96-551579A969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877272"/>
            <a:ext cx="7200800" cy="792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Pitanja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/>
          <a:lstStyle/>
          <a:p>
            <a:r>
              <a:rPr lang="hr-HR" dirty="0"/>
              <a:t>Odgovori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06A333F-8F2D-DC33-FE96-DDA552007F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877272"/>
            <a:ext cx="720080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0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/>
              <a:t>Kontakti autora (ime, prezime, tvrtka, e-mail)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dirty="0"/>
              <a:t>Kontakti autora (ime, prezime, tvrtka, e-mail)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6543BCB4-FAAD-5E29-C19F-1B3FB99DE9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877272"/>
            <a:ext cx="720080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26620"/>
      </p:ext>
    </p:extLst>
  </p:cSld>
  <p:clrMapOvr>
    <a:masterClrMapping/>
  </p:clrMapOvr>
</p:sld>
</file>

<file path=ppt/theme/theme1.xml><?xml version="1.0" encoding="utf-8"?>
<a:theme xmlns:a="http://schemas.openxmlformats.org/drawingml/2006/main" name="V12-predložak za prezentaciju redovnog referat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V12-predložak za prezentaciju redovnog referata</Template>
  <TotalTime>41</TotalTime>
  <Words>28</Words>
  <Application>Microsoft Office PowerPoint</Application>
  <PresentationFormat>Prikaz na zaslonu (4:3)</PresentationFormat>
  <Paragraphs>7</Paragraphs>
  <Slides>3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V12-predložak za prezentaciju redovnog referata</vt:lpstr>
      <vt:lpstr>Naslov</vt:lpstr>
      <vt:lpstr>Pitanja</vt:lpstr>
      <vt:lpstr>PowerPoint prezentacija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itomisa</dc:creator>
  <cp:lastModifiedBy>Ružica Sabati</cp:lastModifiedBy>
  <cp:revision>15</cp:revision>
  <cp:lastPrinted>2016-07-15T11:33:25Z</cp:lastPrinted>
  <dcterms:created xsi:type="dcterms:W3CDTF">2016-07-15T11:32:42Z</dcterms:created>
  <dcterms:modified xsi:type="dcterms:W3CDTF">2025-10-02T08:29:00Z</dcterms:modified>
</cp:coreProperties>
</file>