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797675" cy="9928225"/>
  <p:defaultTextStyle>
    <a:defPPr>
      <a:defRPr lang="hr-H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904D"/>
    <a:srgbClr val="43A756"/>
    <a:srgbClr val="3399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94660" autoAdjust="0"/>
  </p:normalViewPr>
  <p:slideViewPr>
    <p:cSldViewPr>
      <p:cViewPr varScale="1">
        <p:scale>
          <a:sx n="76" d="100"/>
          <a:sy n="76" d="100"/>
        </p:scale>
        <p:origin x="78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5" d="100"/>
          <a:sy n="105" d="100"/>
        </p:scale>
        <p:origin x="-3510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fld id="{0A887224-A655-439A-937B-2501F7A64324}" type="slidenum">
              <a:rPr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60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62000"/>
            <a:ext cx="4978400" cy="3733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4953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1536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fld id="{3B8F26A4-DFC1-4F6B-8910-72C8384ED757}" type="slidenum">
              <a:rPr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289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8F26A4-DFC1-4F6B-8910-72C8384ED75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3430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02657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02657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789040"/>
            <a:ext cx="7772400" cy="136815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59429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7010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7010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12633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054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24418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7544" y="1556792"/>
            <a:ext cx="3008313" cy="39709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77072"/>
            <a:ext cx="5486400" cy="50405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24827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Uredite stil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348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pic>
        <p:nvPicPr>
          <p:cNvPr id="5" name="Picture 4" descr="Vizual C 16  horizontalno web 1920_200.jpg"/>
          <p:cNvPicPr>
            <a:picLocks noChangeAspect="1"/>
          </p:cNvPicPr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1043608" y="5877272"/>
            <a:ext cx="7217264" cy="75971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r-Latn-CS" b="1" dirty="0">
                <a:solidFill>
                  <a:schemeClr val="tx1"/>
                </a:solidFill>
              </a:rPr>
              <a:t>Naslov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sr-Latn-CS" sz="2400" dirty="0"/>
              <a:t>Popis autora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726906D3-C693-48F4-A757-EB8E3A9827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877272"/>
            <a:ext cx="7192888" cy="7920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Pitanja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9080"/>
          </a:xfrm>
        </p:spPr>
        <p:txBody>
          <a:bodyPr/>
          <a:lstStyle/>
          <a:p>
            <a:r>
              <a:rPr lang="hr-HR" dirty="0"/>
              <a:t>Odgovori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82F1AA5A-F368-78E8-31A8-AF237BB28C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877272"/>
            <a:ext cx="7192888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01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/>
              <a:t>Kontakti autora (ime, prezime, tvrtka, e-mail)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r-HR" dirty="0"/>
              <a:t>Kontakti autora (ime, prezime, tvrtka, e-mail)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BED8CCA5-92ED-7CF5-F0D9-2568FBE318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877272"/>
            <a:ext cx="7192888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226620"/>
      </p:ext>
    </p:extLst>
  </p:cSld>
  <p:clrMapOvr>
    <a:masterClrMapping/>
  </p:clrMapOvr>
</p:sld>
</file>

<file path=ppt/theme/theme1.xml><?xml version="1.0" encoding="utf-8"?>
<a:theme xmlns:a="http://schemas.openxmlformats.org/drawingml/2006/main" name="V12-predložak za prezentaciju redovnog referata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V12-predložak za prezentaciju redovnog referata</Template>
  <TotalTime>43</TotalTime>
  <Words>28</Words>
  <Application>Microsoft Office PowerPoint</Application>
  <PresentationFormat>Prikaz na zaslonu (4:3)</PresentationFormat>
  <Paragraphs>7</Paragraphs>
  <Slides>3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V12-predložak za prezentaciju redovnog referata</vt:lpstr>
      <vt:lpstr>Naslov</vt:lpstr>
      <vt:lpstr>Pitanja</vt:lpstr>
      <vt:lpstr>PowerPoint prezentacija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itomisa</dc:creator>
  <cp:lastModifiedBy>Ružica Sabati</cp:lastModifiedBy>
  <cp:revision>15</cp:revision>
  <cp:lastPrinted>2016-07-15T11:33:25Z</cp:lastPrinted>
  <dcterms:created xsi:type="dcterms:W3CDTF">2016-07-15T11:32:42Z</dcterms:created>
  <dcterms:modified xsi:type="dcterms:W3CDTF">2025-08-27T09:50:35Z</dcterms:modified>
</cp:coreProperties>
</file>