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6858000" type="screen4x3"/>
  <p:notesSz cx="6797675" cy="9928225"/>
  <p:defaultTextStyle>
    <a:defPPr>
      <a:defRPr lang="hr-H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904D"/>
    <a:srgbClr val="43A756"/>
    <a:srgbClr val="339933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7" autoAdjust="0"/>
    <p:restoredTop sz="94660" autoAdjust="0"/>
  </p:normalViewPr>
  <p:slideViewPr>
    <p:cSldViewPr>
      <p:cViewPr varScale="1">
        <p:scale>
          <a:sx n="77" d="100"/>
          <a:sy n="77" d="100"/>
        </p:scale>
        <p:origin x="75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5" d="100"/>
          <a:sy n="105" d="100"/>
        </p:scale>
        <p:origin x="-3510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8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448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fld id="{0A887224-A655-439A-937B-2501F7A64324}" type="slidenum">
              <a:rPr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60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62000"/>
            <a:ext cx="4978400" cy="3733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724400"/>
            <a:ext cx="49530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15366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448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fld id="{3B8F26A4-DFC1-4F6B-8910-72C8384ED757}" type="slidenum">
              <a:rPr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2891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8F26A4-DFC1-4F6B-8910-72C8384ED75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3430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02657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02657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789040"/>
            <a:ext cx="7772400" cy="136815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59429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37010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7010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12633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054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hr-H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ilagođeni izgl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3B47928-3277-C4DE-F838-8D17756B3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Kliknite da biste uredili stil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3394459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24418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7544" y="1556792"/>
            <a:ext cx="3008313" cy="39709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77072"/>
            <a:ext cx="5486400" cy="50405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24827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Uredite stil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348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3608" y="5877272"/>
            <a:ext cx="7217264" cy="75971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r-Latn-CS" dirty="0"/>
              <a:t>Naslov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3886200"/>
            <a:ext cx="6400800" cy="1343025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sr-Latn-CS" sz="2400" dirty="0"/>
              <a:t>Popis autora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7C30DC7E-B6E7-EF46-BA96-551579A9694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5877272"/>
            <a:ext cx="7200800" cy="7920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Pitanja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49080"/>
          </a:xfrm>
        </p:spPr>
        <p:txBody>
          <a:bodyPr/>
          <a:lstStyle/>
          <a:p>
            <a:r>
              <a:rPr lang="hr-HR" dirty="0"/>
              <a:t>Odgovori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906A333F-8F2D-DC33-FE96-DDA552007F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5877272"/>
            <a:ext cx="720080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01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r-HR" dirty="0"/>
              <a:t>Kontakti autora (ime, prezime, tvrtka, e-mail)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r-HR" dirty="0"/>
              <a:t>Kontakti autora (ime, prezime, tvrtka, e-mail)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6543BCB4-FAAD-5E29-C19F-1B3FB99DE9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5877272"/>
            <a:ext cx="720080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226620"/>
      </p:ext>
    </p:extLst>
  </p:cSld>
  <p:clrMapOvr>
    <a:masterClrMapping/>
  </p:clrMapOvr>
</p:sld>
</file>

<file path=ppt/theme/theme1.xml><?xml version="1.0" encoding="utf-8"?>
<a:theme xmlns:a="http://schemas.openxmlformats.org/drawingml/2006/main" name="V12-predložak za prezentaciju redovnog referata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r-H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r-H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V12-predložak za prezentaciju redovnog referata</Template>
  <TotalTime>65</TotalTime>
  <Words>28</Words>
  <Application>Microsoft Office PowerPoint</Application>
  <PresentationFormat>Prikaz na zaslonu (4:3)</PresentationFormat>
  <Paragraphs>7</Paragraphs>
  <Slides>3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V12-predložak za prezentaciju redovnog referata</vt:lpstr>
      <vt:lpstr>Naslov</vt:lpstr>
      <vt:lpstr>Pitanja</vt:lpstr>
      <vt:lpstr>PowerPoint prezentacija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itomisa</dc:creator>
  <cp:lastModifiedBy>Ružica Sabati</cp:lastModifiedBy>
  <cp:revision>18</cp:revision>
  <cp:lastPrinted>2016-07-15T11:33:25Z</cp:lastPrinted>
  <dcterms:created xsi:type="dcterms:W3CDTF">2016-07-15T11:32:42Z</dcterms:created>
  <dcterms:modified xsi:type="dcterms:W3CDTF">2025-11-03T08:29:28Z</dcterms:modified>
</cp:coreProperties>
</file>