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57" r:id="rId4"/>
    <p:sldId id="258" r:id="rId5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019" autoAdjust="0"/>
    <p:restoredTop sz="94660" autoAdjust="0"/>
  </p:normalViewPr>
  <p:slideViewPr>
    <p:cSldViewPr>
      <p:cViewPr varScale="1">
        <p:scale>
          <a:sx n="76" d="100"/>
          <a:sy n="76" d="100"/>
        </p:scale>
        <p:origin x="8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5" d="100"/>
          <a:sy n="105" d="100"/>
        </p:scale>
        <p:origin x="-351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3608" y="5877272"/>
            <a:ext cx="7217264" cy="7597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solidFill>
                  <a:schemeClr val="tx1"/>
                </a:solidFill>
              </a:rPr>
              <a:t>Naslov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sr-Latn-CS" sz="2400" dirty="0"/>
              <a:t>Popis autora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182D3A-E08E-23A6-BB2B-AEC7A890FF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  <p:pic>
        <p:nvPicPr>
          <p:cNvPr id="2" name="Slika 1">
            <a:extLst>
              <a:ext uri="{FF2B5EF4-FFF2-40B4-BE49-F238E27FC236}">
                <a16:creationId xmlns:a16="http://schemas.microsoft.com/office/drawing/2014/main" id="{726906D3-C693-48F4-A757-EB8E3A9827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55686" cy="792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60D856-528A-EEE7-E0C1-E4EE5D3EA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652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/>
          <a:lstStyle/>
          <a:p>
            <a:r>
              <a:rPr lang="hr-HR" dirty="0"/>
              <a:t>Odgovori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FB6B77-8FC6-A611-E792-1E9EA6DA09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08BEE69B-71DC-C9E3-66D0-61767A290C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5568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Kontakti autora (ime, prezime, tvrtka, e-mail)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FCF001-D790-1D96-409E-E14315FFE2B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72400" cy="807420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133E7922-FED2-F5FC-21D6-9BE31D79AB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14" y="5861940"/>
            <a:ext cx="7755686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V12-predložak za prezentaciju redovnog referata</Template>
  <TotalTime>71</TotalTime>
  <Words>28</Words>
  <Application>Microsoft Office PowerPoint</Application>
  <PresentationFormat>Prikaz na zaslonu (4:3)</PresentationFormat>
  <Paragraphs>7</Paragraphs>
  <Slides>4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V12-predložak za prezentaciju redovnog referata</vt:lpstr>
      <vt:lpstr>Naslov</vt:lpstr>
      <vt:lpstr>PowerPoint prezentacija</vt:lpstr>
      <vt:lpstr>Pitanja</vt:lpstr>
      <vt:lpstr>PowerPoint prezentacija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Ružica Sabati</cp:lastModifiedBy>
  <cp:revision>17</cp:revision>
  <cp:lastPrinted>2016-07-15T11:33:25Z</cp:lastPrinted>
  <dcterms:created xsi:type="dcterms:W3CDTF">2016-07-15T11:32:42Z</dcterms:created>
  <dcterms:modified xsi:type="dcterms:W3CDTF">2025-11-03T08:42:22Z</dcterms:modified>
</cp:coreProperties>
</file>